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4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44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84D1-3945-484C-B47B-94902CD5058A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B8BC2-D593-439A-B270-C58E41ACA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HINH 2020\be nhanh tri\178067799_917643755658229_38326219553954681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HINH 2020\be nhanh tri\177614585_4130958980301336_10506596460091126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3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be nhanh tri\175927523_832345117489979_70373265693433462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9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be nhanh tri\176826325_300018505015583_28911732552434663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NAM HOC 2020-2021\HINH 2020\be nhanh tri\178185049_128961775887962_20146900745875115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0"/>
            <a:ext cx="9356834" cy="70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8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HINH 2020\be nhanh tri\177630269_2782064328724052_61747390105493860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0"/>
            <a:ext cx="9356834" cy="70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2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AM HOC 2020-2021\HINH 2020\be nhanh tri\178111472_130774568987669_45731268507452735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4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AM HOC 2020-2021\HINH 2020\be nhanh tri\176515210_455664759050731_72658094687373438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31" y="0"/>
            <a:ext cx="9448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5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be nhanh tri\177477867_482465356509441_588268319678732355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3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</cp:revision>
  <dcterms:created xsi:type="dcterms:W3CDTF">2021-04-29T03:10:04Z</dcterms:created>
  <dcterms:modified xsi:type="dcterms:W3CDTF">2021-04-29T03:21:35Z</dcterms:modified>
</cp:coreProperties>
</file>